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9" r:id="rId2"/>
    <p:sldId id="261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6" autoAdjust="0"/>
    <p:restoredTop sz="70014" autoAdjust="0"/>
  </p:normalViewPr>
  <p:slideViewPr>
    <p:cSldViewPr snapToGrid="0">
      <p:cViewPr varScale="1">
        <p:scale>
          <a:sx n="49" d="100"/>
          <a:sy n="49" d="100"/>
        </p:scale>
        <p:origin x="8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23E8E-D335-4D32-8C4F-CD470208E3BB}" type="doc">
      <dgm:prSet loTypeId="urn:microsoft.com/office/officeart/2005/8/layout/vList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79C51CA-C5C0-4FA5-B23E-C9AB0EB133E4}">
      <dgm:prSet phldrT="[Text]"/>
      <dgm:spPr/>
      <dgm:t>
        <a:bodyPr/>
        <a:lstStyle/>
        <a:p>
          <a:r>
            <a:rPr lang="en-US" dirty="0" smtClean="0"/>
            <a:t>Recorded of events</a:t>
          </a:r>
          <a:endParaRPr lang="en-US" dirty="0"/>
        </a:p>
      </dgm:t>
    </dgm:pt>
    <dgm:pt modelId="{7CAB43C7-4E11-4B7F-909D-913AC1829C58}" type="parTrans" cxnId="{A824ABE9-5F6F-42E3-AE8D-C95C57AC32EC}">
      <dgm:prSet/>
      <dgm:spPr/>
      <dgm:t>
        <a:bodyPr/>
        <a:lstStyle/>
        <a:p>
          <a:endParaRPr lang="en-US"/>
        </a:p>
      </dgm:t>
    </dgm:pt>
    <dgm:pt modelId="{593DB725-FB94-4C53-912D-3743F6C94DF1}" type="sibTrans" cxnId="{A824ABE9-5F6F-42E3-AE8D-C95C57AC32EC}">
      <dgm:prSet/>
      <dgm:spPr/>
      <dgm:t>
        <a:bodyPr/>
        <a:lstStyle/>
        <a:p>
          <a:endParaRPr lang="en-US"/>
        </a:p>
      </dgm:t>
    </dgm:pt>
    <dgm:pt modelId="{393D4547-E63B-4373-99D1-A05424FDB225}">
      <dgm:prSet phldrT="[Text]"/>
      <dgm:spPr/>
      <dgm:t>
        <a:bodyPr/>
        <a:lstStyle/>
        <a:p>
          <a:r>
            <a:rPr lang="en-US" dirty="0" smtClean="0"/>
            <a:t>Audio or video, logs or archives of events; posts or chats captured by the software used for the research setting</a:t>
          </a:r>
          <a:endParaRPr lang="en-US" dirty="0"/>
        </a:p>
      </dgm:t>
    </dgm:pt>
    <dgm:pt modelId="{8ACEA558-39D2-49B6-AA98-453E33CC5D2E}" type="parTrans" cxnId="{83B3E4C7-CC9B-4AD7-8EB1-AC46E4547564}">
      <dgm:prSet/>
      <dgm:spPr/>
      <dgm:t>
        <a:bodyPr/>
        <a:lstStyle/>
        <a:p>
          <a:endParaRPr lang="en-US"/>
        </a:p>
      </dgm:t>
    </dgm:pt>
    <dgm:pt modelId="{39EC3050-8610-4053-8AE6-5733F0E983B0}" type="sibTrans" cxnId="{83B3E4C7-CC9B-4AD7-8EB1-AC46E4547564}">
      <dgm:prSet/>
      <dgm:spPr/>
      <dgm:t>
        <a:bodyPr/>
        <a:lstStyle/>
        <a:p>
          <a:endParaRPr lang="en-US"/>
        </a:p>
      </dgm:t>
    </dgm:pt>
    <dgm:pt modelId="{7D88C35B-55CB-4F2B-9F17-34C6D8B7DC2E}">
      <dgm:prSet phldrT="[Text]"/>
      <dgm:spPr/>
      <dgm:t>
        <a:bodyPr/>
        <a:lstStyle/>
        <a:p>
          <a:r>
            <a:rPr lang="en-US" dirty="0" smtClean="0"/>
            <a:t>Journals or Diaries</a:t>
          </a:r>
          <a:endParaRPr lang="en-US" dirty="0"/>
        </a:p>
      </dgm:t>
    </dgm:pt>
    <dgm:pt modelId="{0AF07BA4-6E9C-4AD2-BF5E-E5C7A0C4B15A}" type="parTrans" cxnId="{F7A571DD-7460-4703-AD79-7E3D20E6C600}">
      <dgm:prSet/>
      <dgm:spPr/>
      <dgm:t>
        <a:bodyPr/>
        <a:lstStyle/>
        <a:p>
          <a:endParaRPr lang="en-US"/>
        </a:p>
      </dgm:t>
    </dgm:pt>
    <dgm:pt modelId="{79F2C3F5-56D6-4E70-BA36-8E89BF05C07C}" type="sibTrans" cxnId="{F7A571DD-7460-4703-AD79-7E3D20E6C600}">
      <dgm:prSet/>
      <dgm:spPr/>
      <dgm:t>
        <a:bodyPr/>
        <a:lstStyle/>
        <a:p>
          <a:endParaRPr lang="en-US"/>
        </a:p>
      </dgm:t>
    </dgm:pt>
    <dgm:pt modelId="{01256311-F70A-4FBC-A27F-E5AB378885CA}">
      <dgm:prSet phldrT="[Text]"/>
      <dgm:spPr/>
      <dgm:t>
        <a:bodyPr/>
        <a:lstStyle/>
        <a:p>
          <a:r>
            <a:rPr lang="en-US" dirty="0" smtClean="0"/>
            <a:t>Participants’ reflections in the form of narratives, drawings or links to online materials they selected during the research event</a:t>
          </a:r>
          <a:endParaRPr lang="en-US" dirty="0"/>
        </a:p>
      </dgm:t>
    </dgm:pt>
    <dgm:pt modelId="{30EB3E93-EAFC-4C10-9A93-62811264AB6C}" type="parTrans" cxnId="{2F0D08D0-DE13-4D93-AB0E-6875B9310C6B}">
      <dgm:prSet/>
      <dgm:spPr/>
      <dgm:t>
        <a:bodyPr/>
        <a:lstStyle/>
        <a:p>
          <a:endParaRPr lang="en-US"/>
        </a:p>
      </dgm:t>
    </dgm:pt>
    <dgm:pt modelId="{3050DFA1-C9CA-4276-B315-486C895454C0}" type="sibTrans" cxnId="{2F0D08D0-DE13-4D93-AB0E-6875B9310C6B}">
      <dgm:prSet/>
      <dgm:spPr/>
      <dgm:t>
        <a:bodyPr/>
        <a:lstStyle/>
        <a:p>
          <a:endParaRPr lang="en-US"/>
        </a:p>
      </dgm:t>
    </dgm:pt>
    <dgm:pt modelId="{541D0400-BD4D-4023-A744-C83490A0CB9C}">
      <dgm:prSet/>
      <dgm:spPr/>
      <dgm:t>
        <a:bodyPr/>
        <a:lstStyle/>
        <a:p>
          <a:r>
            <a:rPr lang="en-US" dirty="0" smtClean="0"/>
            <a:t>Post-event questions</a:t>
          </a:r>
          <a:endParaRPr lang="en-US" dirty="0"/>
        </a:p>
      </dgm:t>
    </dgm:pt>
    <dgm:pt modelId="{78555805-A1BB-4451-8EB8-3DC557E947AF}" type="parTrans" cxnId="{AAAF308A-9C56-43EE-9E02-F21966AD5AB5}">
      <dgm:prSet/>
      <dgm:spPr/>
      <dgm:t>
        <a:bodyPr/>
        <a:lstStyle/>
        <a:p>
          <a:endParaRPr lang="en-US"/>
        </a:p>
      </dgm:t>
    </dgm:pt>
    <dgm:pt modelId="{BB6A2C67-C568-49FB-9E55-F6AD463F199F}" type="sibTrans" cxnId="{AAAF308A-9C56-43EE-9E02-F21966AD5AB5}">
      <dgm:prSet/>
      <dgm:spPr/>
      <dgm:t>
        <a:bodyPr/>
        <a:lstStyle/>
        <a:p>
          <a:endParaRPr lang="en-US"/>
        </a:p>
      </dgm:t>
    </dgm:pt>
    <dgm:pt modelId="{33A7A2C5-9FC6-444B-B924-815C220B62D9}">
      <dgm:prSet/>
      <dgm:spPr/>
      <dgm:t>
        <a:bodyPr/>
        <a:lstStyle/>
        <a:p>
          <a:r>
            <a:rPr lang="en-US" dirty="0" smtClean="0"/>
            <a:t>Interviews or questionnaires conducted during or after the research event.</a:t>
          </a:r>
          <a:endParaRPr lang="en-US" dirty="0"/>
        </a:p>
      </dgm:t>
    </dgm:pt>
    <dgm:pt modelId="{40769E23-8E3A-4F1C-8AF4-D75B1CD64FBA}" type="parTrans" cxnId="{6A82BE88-10AF-4FCA-967A-992CC78B9620}">
      <dgm:prSet/>
      <dgm:spPr/>
      <dgm:t>
        <a:bodyPr/>
        <a:lstStyle/>
        <a:p>
          <a:endParaRPr lang="en-US"/>
        </a:p>
      </dgm:t>
    </dgm:pt>
    <dgm:pt modelId="{4FC91DBD-EF6E-4948-8D69-F038F22209C7}" type="sibTrans" cxnId="{6A82BE88-10AF-4FCA-967A-992CC78B9620}">
      <dgm:prSet/>
      <dgm:spPr/>
      <dgm:t>
        <a:bodyPr/>
        <a:lstStyle/>
        <a:p>
          <a:endParaRPr lang="en-US"/>
        </a:p>
      </dgm:t>
    </dgm:pt>
    <dgm:pt modelId="{327FAC54-07F3-4FF1-A516-FAD3B1A0A8D6}">
      <dgm:prSet/>
      <dgm:spPr/>
      <dgm:t>
        <a:bodyPr/>
        <a:lstStyle/>
        <a:p>
          <a:r>
            <a:rPr lang="en-US" smtClean="0"/>
            <a:t>Researcher’s observations </a:t>
          </a:r>
          <a:endParaRPr lang="en-US" dirty="0"/>
        </a:p>
      </dgm:t>
    </dgm:pt>
    <dgm:pt modelId="{B040D758-6608-48CE-8FE3-BC6DB69B766F}" type="parTrans" cxnId="{29F82CE7-C483-4B7B-85CF-AA51707A14A6}">
      <dgm:prSet/>
      <dgm:spPr/>
      <dgm:t>
        <a:bodyPr/>
        <a:lstStyle/>
        <a:p>
          <a:endParaRPr lang="en-US"/>
        </a:p>
      </dgm:t>
    </dgm:pt>
    <dgm:pt modelId="{14B38515-4DCC-4A0C-AAFB-2ADB137F6E0D}" type="sibTrans" cxnId="{29F82CE7-C483-4B7B-85CF-AA51707A14A6}">
      <dgm:prSet/>
      <dgm:spPr/>
      <dgm:t>
        <a:bodyPr/>
        <a:lstStyle/>
        <a:p>
          <a:endParaRPr lang="en-US"/>
        </a:p>
      </dgm:t>
    </dgm:pt>
    <dgm:pt modelId="{BD92048C-B66A-4F36-B7D9-0F5D96157285}">
      <dgm:prSet/>
      <dgm:spPr/>
      <dgm:t>
        <a:bodyPr/>
        <a:lstStyle/>
        <a:p>
          <a:r>
            <a:rPr lang="en-US" smtClean="0"/>
            <a:t>Field notes, images or screenshots; collection of digital artifacts</a:t>
          </a:r>
          <a:endParaRPr lang="en-US"/>
        </a:p>
      </dgm:t>
    </dgm:pt>
    <dgm:pt modelId="{F31629D4-6637-47D7-BADD-91B318700765}" type="parTrans" cxnId="{D4D8953E-A0C9-43B9-B3E6-956BDC4041C4}">
      <dgm:prSet/>
      <dgm:spPr/>
      <dgm:t>
        <a:bodyPr/>
        <a:lstStyle/>
        <a:p>
          <a:endParaRPr lang="en-US"/>
        </a:p>
      </dgm:t>
    </dgm:pt>
    <dgm:pt modelId="{6FB5A9A7-354E-477B-A5A3-9DE196B1D3D6}" type="sibTrans" cxnId="{D4D8953E-A0C9-43B9-B3E6-956BDC4041C4}">
      <dgm:prSet/>
      <dgm:spPr/>
      <dgm:t>
        <a:bodyPr/>
        <a:lstStyle/>
        <a:p>
          <a:endParaRPr lang="en-US"/>
        </a:p>
      </dgm:t>
    </dgm:pt>
    <dgm:pt modelId="{51935A60-4CDF-4496-BE96-406804EA9D25}" type="pres">
      <dgm:prSet presAssocID="{ADE23E8E-D335-4D32-8C4F-CD470208E3B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4375113-F1A5-4A90-BBC8-FD6795487A16}" type="pres">
      <dgm:prSet presAssocID="{379C51CA-C5C0-4FA5-B23E-C9AB0EB133E4}" presName="linNode" presStyleCnt="0"/>
      <dgm:spPr/>
    </dgm:pt>
    <dgm:pt modelId="{FB5D953E-5BA3-436B-B352-21A78727A567}" type="pres">
      <dgm:prSet presAssocID="{379C51CA-C5C0-4FA5-B23E-C9AB0EB133E4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914FF2-CC3F-41E0-96EB-335C45ABAAE0}" type="pres">
      <dgm:prSet presAssocID="{379C51CA-C5C0-4FA5-B23E-C9AB0EB133E4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0448E6-62F7-482A-B616-437EE3B14C6A}" type="pres">
      <dgm:prSet presAssocID="{593DB725-FB94-4C53-912D-3743F6C94DF1}" presName="spacing" presStyleCnt="0"/>
      <dgm:spPr/>
    </dgm:pt>
    <dgm:pt modelId="{24DD7DF3-8489-4591-AB9F-97E6D95552C9}" type="pres">
      <dgm:prSet presAssocID="{7D88C35B-55CB-4F2B-9F17-34C6D8B7DC2E}" presName="linNode" presStyleCnt="0"/>
      <dgm:spPr/>
    </dgm:pt>
    <dgm:pt modelId="{83C2BD1A-072F-4028-B932-23553EF7F02E}" type="pres">
      <dgm:prSet presAssocID="{7D88C35B-55CB-4F2B-9F17-34C6D8B7DC2E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E209C9-53CE-4ED8-A592-805277E0C372}" type="pres">
      <dgm:prSet presAssocID="{7D88C35B-55CB-4F2B-9F17-34C6D8B7DC2E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600A58-E506-4B09-8973-ECA524DD2E09}" type="pres">
      <dgm:prSet presAssocID="{79F2C3F5-56D6-4E70-BA36-8E89BF05C07C}" presName="spacing" presStyleCnt="0"/>
      <dgm:spPr/>
    </dgm:pt>
    <dgm:pt modelId="{A227EB8B-C608-47B6-8800-21C650D3A5F9}" type="pres">
      <dgm:prSet presAssocID="{327FAC54-07F3-4FF1-A516-FAD3B1A0A8D6}" presName="linNode" presStyleCnt="0"/>
      <dgm:spPr/>
    </dgm:pt>
    <dgm:pt modelId="{FBEFAB4F-71AD-4BC5-912F-8DFD3BAC888A}" type="pres">
      <dgm:prSet presAssocID="{327FAC54-07F3-4FF1-A516-FAD3B1A0A8D6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7C218-7DB1-4D97-AE67-2733D42CCF20}" type="pres">
      <dgm:prSet presAssocID="{327FAC54-07F3-4FF1-A516-FAD3B1A0A8D6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7CE0AD-9A37-44DD-9A4E-5F8588C5BFF1}" type="pres">
      <dgm:prSet presAssocID="{14B38515-4DCC-4A0C-AAFB-2ADB137F6E0D}" presName="spacing" presStyleCnt="0"/>
      <dgm:spPr/>
    </dgm:pt>
    <dgm:pt modelId="{CC438DF9-E4D5-4B6E-B99B-1AFA2937E529}" type="pres">
      <dgm:prSet presAssocID="{541D0400-BD4D-4023-A744-C83490A0CB9C}" presName="linNode" presStyleCnt="0"/>
      <dgm:spPr/>
    </dgm:pt>
    <dgm:pt modelId="{AD9A306A-F022-4E57-B8DB-1B1C17B6079F}" type="pres">
      <dgm:prSet presAssocID="{541D0400-BD4D-4023-A744-C83490A0CB9C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BA420-F691-4DF1-A864-83E1415D8F90}" type="pres">
      <dgm:prSet presAssocID="{541D0400-BD4D-4023-A744-C83490A0CB9C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58A19F-0ADC-4DB7-B85E-579CEA9BA7DF}" type="presOf" srcId="{BD92048C-B66A-4F36-B7D9-0F5D96157285}" destId="{FA47C218-7DB1-4D97-AE67-2733D42CCF20}" srcOrd="0" destOrd="0" presId="urn:microsoft.com/office/officeart/2005/8/layout/vList6"/>
    <dgm:cxn modelId="{D4D8953E-A0C9-43B9-B3E6-956BDC4041C4}" srcId="{327FAC54-07F3-4FF1-A516-FAD3B1A0A8D6}" destId="{BD92048C-B66A-4F36-B7D9-0F5D96157285}" srcOrd="0" destOrd="0" parTransId="{F31629D4-6637-47D7-BADD-91B318700765}" sibTransId="{6FB5A9A7-354E-477B-A5A3-9DE196B1D3D6}"/>
    <dgm:cxn modelId="{F7A571DD-7460-4703-AD79-7E3D20E6C600}" srcId="{ADE23E8E-D335-4D32-8C4F-CD470208E3BB}" destId="{7D88C35B-55CB-4F2B-9F17-34C6D8B7DC2E}" srcOrd="1" destOrd="0" parTransId="{0AF07BA4-6E9C-4AD2-BF5E-E5C7A0C4B15A}" sibTransId="{79F2C3F5-56D6-4E70-BA36-8E89BF05C07C}"/>
    <dgm:cxn modelId="{83B3E4C7-CC9B-4AD7-8EB1-AC46E4547564}" srcId="{379C51CA-C5C0-4FA5-B23E-C9AB0EB133E4}" destId="{393D4547-E63B-4373-99D1-A05424FDB225}" srcOrd="0" destOrd="0" parTransId="{8ACEA558-39D2-49B6-AA98-453E33CC5D2E}" sibTransId="{39EC3050-8610-4053-8AE6-5733F0E983B0}"/>
    <dgm:cxn modelId="{104E6B2B-AC52-464A-A9F9-9CDA797E5E89}" type="presOf" srcId="{327FAC54-07F3-4FF1-A516-FAD3B1A0A8D6}" destId="{FBEFAB4F-71AD-4BC5-912F-8DFD3BAC888A}" srcOrd="0" destOrd="0" presId="urn:microsoft.com/office/officeart/2005/8/layout/vList6"/>
    <dgm:cxn modelId="{DFE0B79D-A155-4826-8C4E-2D2B7D48BC3D}" type="presOf" srcId="{379C51CA-C5C0-4FA5-B23E-C9AB0EB133E4}" destId="{FB5D953E-5BA3-436B-B352-21A78727A567}" srcOrd="0" destOrd="0" presId="urn:microsoft.com/office/officeart/2005/8/layout/vList6"/>
    <dgm:cxn modelId="{A824ABE9-5F6F-42E3-AE8D-C95C57AC32EC}" srcId="{ADE23E8E-D335-4D32-8C4F-CD470208E3BB}" destId="{379C51CA-C5C0-4FA5-B23E-C9AB0EB133E4}" srcOrd="0" destOrd="0" parTransId="{7CAB43C7-4E11-4B7F-909D-913AC1829C58}" sibTransId="{593DB725-FB94-4C53-912D-3743F6C94DF1}"/>
    <dgm:cxn modelId="{B5041801-D27A-46EC-AE49-C456676ADC35}" type="presOf" srcId="{ADE23E8E-D335-4D32-8C4F-CD470208E3BB}" destId="{51935A60-4CDF-4496-BE96-406804EA9D25}" srcOrd="0" destOrd="0" presId="urn:microsoft.com/office/officeart/2005/8/layout/vList6"/>
    <dgm:cxn modelId="{6F98692B-3F0E-4582-BDE7-B6CAEB505384}" type="presOf" srcId="{541D0400-BD4D-4023-A744-C83490A0CB9C}" destId="{AD9A306A-F022-4E57-B8DB-1B1C17B6079F}" srcOrd="0" destOrd="0" presId="urn:microsoft.com/office/officeart/2005/8/layout/vList6"/>
    <dgm:cxn modelId="{63115EA4-E0F1-42EC-91A2-5A169D43C080}" type="presOf" srcId="{33A7A2C5-9FC6-444B-B924-815C220B62D9}" destId="{EFBBA420-F691-4DF1-A864-83E1415D8F90}" srcOrd="0" destOrd="0" presId="urn:microsoft.com/office/officeart/2005/8/layout/vList6"/>
    <dgm:cxn modelId="{AAAF308A-9C56-43EE-9E02-F21966AD5AB5}" srcId="{ADE23E8E-D335-4D32-8C4F-CD470208E3BB}" destId="{541D0400-BD4D-4023-A744-C83490A0CB9C}" srcOrd="3" destOrd="0" parTransId="{78555805-A1BB-4451-8EB8-3DC557E947AF}" sibTransId="{BB6A2C67-C568-49FB-9E55-F6AD463F199F}"/>
    <dgm:cxn modelId="{F8838DB4-E28C-41E6-B780-BE57376A2113}" type="presOf" srcId="{393D4547-E63B-4373-99D1-A05424FDB225}" destId="{11914FF2-CC3F-41E0-96EB-335C45ABAAE0}" srcOrd="0" destOrd="0" presId="urn:microsoft.com/office/officeart/2005/8/layout/vList6"/>
    <dgm:cxn modelId="{6A82BE88-10AF-4FCA-967A-992CC78B9620}" srcId="{541D0400-BD4D-4023-A744-C83490A0CB9C}" destId="{33A7A2C5-9FC6-444B-B924-815C220B62D9}" srcOrd="0" destOrd="0" parTransId="{40769E23-8E3A-4F1C-8AF4-D75B1CD64FBA}" sibTransId="{4FC91DBD-EF6E-4948-8D69-F038F22209C7}"/>
    <dgm:cxn modelId="{29F82CE7-C483-4B7B-85CF-AA51707A14A6}" srcId="{ADE23E8E-D335-4D32-8C4F-CD470208E3BB}" destId="{327FAC54-07F3-4FF1-A516-FAD3B1A0A8D6}" srcOrd="2" destOrd="0" parTransId="{B040D758-6608-48CE-8FE3-BC6DB69B766F}" sibTransId="{14B38515-4DCC-4A0C-AAFB-2ADB137F6E0D}"/>
    <dgm:cxn modelId="{33CCA602-4AB0-483A-AD6E-7E4EC6178EE8}" type="presOf" srcId="{01256311-F70A-4FBC-A27F-E5AB378885CA}" destId="{FAE209C9-53CE-4ED8-A592-805277E0C372}" srcOrd="0" destOrd="0" presId="urn:microsoft.com/office/officeart/2005/8/layout/vList6"/>
    <dgm:cxn modelId="{A6EEDB21-9A0C-4C1F-8B8E-F9F32AEE622B}" type="presOf" srcId="{7D88C35B-55CB-4F2B-9F17-34C6D8B7DC2E}" destId="{83C2BD1A-072F-4028-B932-23553EF7F02E}" srcOrd="0" destOrd="0" presId="urn:microsoft.com/office/officeart/2005/8/layout/vList6"/>
    <dgm:cxn modelId="{2F0D08D0-DE13-4D93-AB0E-6875B9310C6B}" srcId="{7D88C35B-55CB-4F2B-9F17-34C6D8B7DC2E}" destId="{01256311-F70A-4FBC-A27F-E5AB378885CA}" srcOrd="0" destOrd="0" parTransId="{30EB3E93-EAFC-4C10-9A93-62811264AB6C}" sibTransId="{3050DFA1-C9CA-4276-B315-486C895454C0}"/>
    <dgm:cxn modelId="{F6CCB0F5-047A-4CE7-860C-79A60CA07E88}" type="presParOf" srcId="{51935A60-4CDF-4496-BE96-406804EA9D25}" destId="{94375113-F1A5-4A90-BBC8-FD6795487A16}" srcOrd="0" destOrd="0" presId="urn:microsoft.com/office/officeart/2005/8/layout/vList6"/>
    <dgm:cxn modelId="{8354F08A-007C-4B6E-9EB3-D36A8DF2FCBF}" type="presParOf" srcId="{94375113-F1A5-4A90-BBC8-FD6795487A16}" destId="{FB5D953E-5BA3-436B-B352-21A78727A567}" srcOrd="0" destOrd="0" presId="urn:microsoft.com/office/officeart/2005/8/layout/vList6"/>
    <dgm:cxn modelId="{FB6256DD-4C04-4320-9D27-2B3DF466BA33}" type="presParOf" srcId="{94375113-F1A5-4A90-BBC8-FD6795487A16}" destId="{11914FF2-CC3F-41E0-96EB-335C45ABAAE0}" srcOrd="1" destOrd="0" presId="urn:microsoft.com/office/officeart/2005/8/layout/vList6"/>
    <dgm:cxn modelId="{B6AEDDC3-1923-4530-9C6E-27805948EC09}" type="presParOf" srcId="{51935A60-4CDF-4496-BE96-406804EA9D25}" destId="{B10448E6-62F7-482A-B616-437EE3B14C6A}" srcOrd="1" destOrd="0" presId="urn:microsoft.com/office/officeart/2005/8/layout/vList6"/>
    <dgm:cxn modelId="{EF1A31FD-4A8E-48EC-B631-CF18670E27EB}" type="presParOf" srcId="{51935A60-4CDF-4496-BE96-406804EA9D25}" destId="{24DD7DF3-8489-4591-AB9F-97E6D95552C9}" srcOrd="2" destOrd="0" presId="urn:microsoft.com/office/officeart/2005/8/layout/vList6"/>
    <dgm:cxn modelId="{E66980F8-424A-41D1-8421-AB8E1A1EF89A}" type="presParOf" srcId="{24DD7DF3-8489-4591-AB9F-97E6D95552C9}" destId="{83C2BD1A-072F-4028-B932-23553EF7F02E}" srcOrd="0" destOrd="0" presId="urn:microsoft.com/office/officeart/2005/8/layout/vList6"/>
    <dgm:cxn modelId="{2269A1C3-C97B-424B-9D67-D2D83BD0B40B}" type="presParOf" srcId="{24DD7DF3-8489-4591-AB9F-97E6D95552C9}" destId="{FAE209C9-53CE-4ED8-A592-805277E0C372}" srcOrd="1" destOrd="0" presId="urn:microsoft.com/office/officeart/2005/8/layout/vList6"/>
    <dgm:cxn modelId="{96CD3456-E918-4014-8840-1444CDDE054E}" type="presParOf" srcId="{51935A60-4CDF-4496-BE96-406804EA9D25}" destId="{56600A58-E506-4B09-8973-ECA524DD2E09}" srcOrd="3" destOrd="0" presId="urn:microsoft.com/office/officeart/2005/8/layout/vList6"/>
    <dgm:cxn modelId="{6DEB1CD3-74FF-4343-AFAD-EAE0486F35CA}" type="presParOf" srcId="{51935A60-4CDF-4496-BE96-406804EA9D25}" destId="{A227EB8B-C608-47B6-8800-21C650D3A5F9}" srcOrd="4" destOrd="0" presId="urn:microsoft.com/office/officeart/2005/8/layout/vList6"/>
    <dgm:cxn modelId="{1A37379C-FA10-4D24-B344-47AB9997956B}" type="presParOf" srcId="{A227EB8B-C608-47B6-8800-21C650D3A5F9}" destId="{FBEFAB4F-71AD-4BC5-912F-8DFD3BAC888A}" srcOrd="0" destOrd="0" presId="urn:microsoft.com/office/officeart/2005/8/layout/vList6"/>
    <dgm:cxn modelId="{2B6E7534-2638-4779-8629-A645215CB9DA}" type="presParOf" srcId="{A227EB8B-C608-47B6-8800-21C650D3A5F9}" destId="{FA47C218-7DB1-4D97-AE67-2733D42CCF20}" srcOrd="1" destOrd="0" presId="urn:microsoft.com/office/officeart/2005/8/layout/vList6"/>
    <dgm:cxn modelId="{87EB1E54-03FF-4439-AB0B-5322B38B3EDB}" type="presParOf" srcId="{51935A60-4CDF-4496-BE96-406804EA9D25}" destId="{E17CE0AD-9A37-44DD-9A4E-5F8588C5BFF1}" srcOrd="5" destOrd="0" presId="urn:microsoft.com/office/officeart/2005/8/layout/vList6"/>
    <dgm:cxn modelId="{38134885-FFDD-41B9-8A42-4B1D8F4EA8D2}" type="presParOf" srcId="{51935A60-4CDF-4496-BE96-406804EA9D25}" destId="{CC438DF9-E4D5-4B6E-B99B-1AFA2937E529}" srcOrd="6" destOrd="0" presId="urn:microsoft.com/office/officeart/2005/8/layout/vList6"/>
    <dgm:cxn modelId="{AE014037-99D6-4510-85C4-8E9FCC2DCBEF}" type="presParOf" srcId="{CC438DF9-E4D5-4B6E-B99B-1AFA2937E529}" destId="{AD9A306A-F022-4E57-B8DB-1B1C17B6079F}" srcOrd="0" destOrd="0" presId="urn:microsoft.com/office/officeart/2005/8/layout/vList6"/>
    <dgm:cxn modelId="{F3E5C9E5-523E-4FD3-B443-BCA0E609AB2A}" type="presParOf" srcId="{CC438DF9-E4D5-4B6E-B99B-1AFA2937E529}" destId="{EFBBA420-F691-4DF1-A864-83E1415D8F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14FF2-CC3F-41E0-96EB-335C45ABAAE0}">
      <dsp:nvSpPr>
        <dsp:cNvPr id="0" name=""/>
        <dsp:cNvSpPr/>
      </dsp:nvSpPr>
      <dsp:spPr>
        <a:xfrm>
          <a:off x="4477947" y="1029"/>
          <a:ext cx="6716921" cy="8167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Audio or video, logs or archives of events; posts or chats captured by the software used for the research setting</a:t>
          </a:r>
          <a:endParaRPr lang="en-US" sz="1800" kern="1200" dirty="0"/>
        </a:p>
      </dsp:txBody>
      <dsp:txXfrm>
        <a:off x="4477947" y="103118"/>
        <a:ext cx="6410655" cy="612531"/>
      </dsp:txXfrm>
    </dsp:sp>
    <dsp:sp modelId="{FB5D953E-5BA3-436B-B352-21A78727A567}">
      <dsp:nvSpPr>
        <dsp:cNvPr id="0" name=""/>
        <dsp:cNvSpPr/>
      </dsp:nvSpPr>
      <dsp:spPr>
        <a:xfrm>
          <a:off x="0" y="1029"/>
          <a:ext cx="4477947" cy="8167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Recorded of events</a:t>
          </a:r>
          <a:endParaRPr lang="en-US" sz="3000" kern="1200" dirty="0"/>
        </a:p>
      </dsp:txBody>
      <dsp:txXfrm>
        <a:off x="39868" y="40897"/>
        <a:ext cx="4398211" cy="736973"/>
      </dsp:txXfrm>
    </dsp:sp>
    <dsp:sp modelId="{FAE209C9-53CE-4ED8-A592-805277E0C372}">
      <dsp:nvSpPr>
        <dsp:cNvPr id="0" name=""/>
        <dsp:cNvSpPr/>
      </dsp:nvSpPr>
      <dsp:spPr>
        <a:xfrm>
          <a:off x="4477947" y="899409"/>
          <a:ext cx="6716921" cy="8167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3986807"/>
            <a:satOff val="11416"/>
            <a:lumOff val="1078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3986807"/>
              <a:satOff val="11416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Participants’ reflections in the form of narratives, drawings or links to online materials they selected during the research event</a:t>
          </a:r>
          <a:endParaRPr lang="en-US" sz="1800" kern="1200" dirty="0"/>
        </a:p>
      </dsp:txBody>
      <dsp:txXfrm>
        <a:off x="4477947" y="1001498"/>
        <a:ext cx="6410655" cy="612531"/>
      </dsp:txXfrm>
    </dsp:sp>
    <dsp:sp modelId="{83C2BD1A-072F-4028-B932-23553EF7F02E}">
      <dsp:nvSpPr>
        <dsp:cNvPr id="0" name=""/>
        <dsp:cNvSpPr/>
      </dsp:nvSpPr>
      <dsp:spPr>
        <a:xfrm>
          <a:off x="0" y="899409"/>
          <a:ext cx="4477947" cy="816709"/>
        </a:xfrm>
        <a:prstGeom prst="roundRect">
          <a:avLst/>
        </a:prstGeom>
        <a:solidFill>
          <a:schemeClr val="accent3">
            <a:hueOff val="3514299"/>
            <a:satOff val="-1731"/>
            <a:lumOff val="61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Journals or Diaries</a:t>
          </a:r>
          <a:endParaRPr lang="en-US" sz="3000" kern="1200" dirty="0"/>
        </a:p>
      </dsp:txBody>
      <dsp:txXfrm>
        <a:off x="39868" y="939277"/>
        <a:ext cx="4398211" cy="736973"/>
      </dsp:txXfrm>
    </dsp:sp>
    <dsp:sp modelId="{FA47C218-7DB1-4D97-AE67-2733D42CCF20}">
      <dsp:nvSpPr>
        <dsp:cNvPr id="0" name=""/>
        <dsp:cNvSpPr/>
      </dsp:nvSpPr>
      <dsp:spPr>
        <a:xfrm>
          <a:off x="4477947" y="1797789"/>
          <a:ext cx="6716921" cy="8167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7973613"/>
            <a:satOff val="22831"/>
            <a:lumOff val="2155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7973613"/>
              <a:satOff val="22831"/>
              <a:lumOff val="21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Field notes, images or screenshots; collection of digital artifacts</a:t>
          </a:r>
          <a:endParaRPr lang="en-US" sz="1800" kern="1200"/>
        </a:p>
      </dsp:txBody>
      <dsp:txXfrm>
        <a:off x="4477947" y="1899878"/>
        <a:ext cx="6410655" cy="612531"/>
      </dsp:txXfrm>
    </dsp:sp>
    <dsp:sp modelId="{FBEFAB4F-71AD-4BC5-912F-8DFD3BAC888A}">
      <dsp:nvSpPr>
        <dsp:cNvPr id="0" name=""/>
        <dsp:cNvSpPr/>
      </dsp:nvSpPr>
      <dsp:spPr>
        <a:xfrm>
          <a:off x="0" y="1797789"/>
          <a:ext cx="4477947" cy="816709"/>
        </a:xfrm>
        <a:prstGeom prst="roundRect">
          <a:avLst/>
        </a:prstGeom>
        <a:solidFill>
          <a:schemeClr val="accent3">
            <a:hueOff val="7028598"/>
            <a:satOff val="-3462"/>
            <a:lumOff val="122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Researcher’s observations </a:t>
          </a:r>
          <a:endParaRPr lang="en-US" sz="3000" kern="1200" dirty="0"/>
        </a:p>
      </dsp:txBody>
      <dsp:txXfrm>
        <a:off x="39868" y="1837657"/>
        <a:ext cx="4398211" cy="736973"/>
      </dsp:txXfrm>
    </dsp:sp>
    <dsp:sp modelId="{EFBBA420-F691-4DF1-A864-83E1415D8F90}">
      <dsp:nvSpPr>
        <dsp:cNvPr id="0" name=""/>
        <dsp:cNvSpPr/>
      </dsp:nvSpPr>
      <dsp:spPr>
        <a:xfrm>
          <a:off x="4477947" y="2696170"/>
          <a:ext cx="6716921" cy="8167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1960420"/>
            <a:satOff val="34247"/>
            <a:lumOff val="323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1960420"/>
              <a:satOff val="34247"/>
              <a:lumOff val="3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Interviews or questionnaires conducted during or after the research event.</a:t>
          </a:r>
          <a:endParaRPr lang="en-US" sz="1800" kern="1200" dirty="0"/>
        </a:p>
      </dsp:txBody>
      <dsp:txXfrm>
        <a:off x="4477947" y="2798259"/>
        <a:ext cx="6410655" cy="612531"/>
      </dsp:txXfrm>
    </dsp:sp>
    <dsp:sp modelId="{AD9A306A-F022-4E57-B8DB-1B1C17B6079F}">
      <dsp:nvSpPr>
        <dsp:cNvPr id="0" name=""/>
        <dsp:cNvSpPr/>
      </dsp:nvSpPr>
      <dsp:spPr>
        <a:xfrm>
          <a:off x="0" y="2696170"/>
          <a:ext cx="4477947" cy="816709"/>
        </a:xfrm>
        <a:prstGeom prst="roundRect">
          <a:avLst/>
        </a:prstGeom>
        <a:solidFill>
          <a:schemeClr val="accent3">
            <a:hueOff val="10542897"/>
            <a:satOff val="-5193"/>
            <a:lumOff val="184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Post-event questions</a:t>
          </a:r>
          <a:endParaRPr lang="en-US" sz="3000" kern="1200" dirty="0"/>
        </a:p>
      </dsp:txBody>
      <dsp:txXfrm>
        <a:off x="39868" y="2736038"/>
        <a:ext cx="4398211" cy="736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73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44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2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9097" y="2166364"/>
            <a:ext cx="5998227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US" sz="4000" b="1" dirty="0" smtClean="0"/>
              <a:t>Enacted:</a:t>
            </a:r>
            <a:br>
              <a:rPr lang="en-US" sz="4000" b="1" dirty="0" smtClean="0"/>
            </a:br>
            <a:r>
              <a:rPr lang="en-US" sz="4000" b="1" dirty="0" smtClean="0"/>
              <a:t>Generating data </a:t>
            </a:r>
            <a:br>
              <a:rPr lang="en-US" sz="4000" b="1" dirty="0" smtClean="0"/>
            </a:br>
            <a:r>
              <a:rPr lang="en-US" sz="4000" b="1" dirty="0" smtClean="0"/>
              <a:t>in research events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are “enacted” Methods?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2011680"/>
            <a:ext cx="11116492" cy="420624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 enacted methods researchers construct an </a:t>
            </a:r>
            <a:r>
              <a:rPr lang="en-US" sz="3200" dirty="0"/>
              <a:t>situation that allows for data to emerge or be generated in response to various kinds of verbal, written or visually-communicated prompts or tasks. </a:t>
            </a:r>
            <a:r>
              <a:rPr lang="en-US" sz="3200" dirty="0" smtClean="0"/>
              <a:t>Such </a:t>
            </a:r>
            <a:r>
              <a:rPr lang="en-US" sz="3200" dirty="0"/>
              <a:t>situations are referred to here as </a:t>
            </a:r>
            <a:r>
              <a:rPr lang="en-US" sz="3200" b="1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research events</a:t>
            </a:r>
            <a:r>
              <a:rPr lang="en-US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3200" dirty="0"/>
              <a:t>An online environment, community, forum, virtual world or game is selected or designed as the event setting. </a:t>
            </a:r>
            <a:endParaRPr lang="en-US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This kind of research is highly collaborative, and participants may take roles as co-researchers who co-construct new knowledge.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46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is data collected?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9927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Data may be captured or collected within the research settings, or external to the setting in journals or forums established for this purpose</a:t>
            </a:r>
            <a:r>
              <a:rPr lang="en-US" dirty="0" smtClean="0"/>
              <a:t>. </a:t>
            </a:r>
            <a:r>
              <a:rPr lang="en-US" dirty="0"/>
              <a:t>Visual, verbal, written, and/or multimedia data can be collected from: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509451" y="3004456"/>
          <a:ext cx="11194869" cy="3513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976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1377</TotalTime>
  <Words>217</Words>
  <Application>Microsoft Office PowerPoint</Application>
  <PresentationFormat>Widescreen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Corbel</vt:lpstr>
      <vt:lpstr>Wingdings</vt:lpstr>
      <vt:lpstr>Banded</vt:lpstr>
      <vt:lpstr>Enacted: Generating data  in research events</vt:lpstr>
      <vt:lpstr>What are “enacted” Methods?</vt:lpstr>
      <vt:lpstr>How is data collected?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56</cp:revision>
  <dcterms:created xsi:type="dcterms:W3CDTF">2015-07-21T12:29:00Z</dcterms:created>
  <dcterms:modified xsi:type="dcterms:W3CDTF">2015-11-19T13:35:59Z</dcterms:modified>
</cp:coreProperties>
</file>